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78" r:id="rId14"/>
    <p:sldId id="292" r:id="rId15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05AF"/>
    <a:srgbClr val="0336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563" autoAdjust="0"/>
    <p:restoredTop sz="94660"/>
  </p:normalViewPr>
  <p:slideViewPr>
    <p:cSldViewPr>
      <p:cViewPr>
        <p:scale>
          <a:sx n="100" d="100"/>
          <a:sy n="100" d="100"/>
        </p:scale>
        <p:origin x="-870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7DC0-4D98-4AF3-A59D-064B936AD67D}" type="datetimeFigureOut">
              <a:rPr lang="es-MX" smtClean="0"/>
              <a:pPr/>
              <a:t>30/07/2019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6AFA-B20C-433B-A41E-6151702EA11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71600" y="1275606"/>
            <a:ext cx="479650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 Semanal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</a:t>
            </a:r>
          </a:p>
          <a:p>
            <a:pPr algn="ctr"/>
            <a:r>
              <a:rPr lang="es-MX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CDMX</a:t>
            </a:r>
            <a:endParaRPr lang="es-MX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1024px-PAN_logo_(Mexico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203598"/>
            <a:ext cx="2211710" cy="221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52527" y="2027624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nuevos seguidores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51520" y="1627514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1,802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Seguidores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52194" y="3323768"/>
            <a:ext cx="1494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Historias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51520" y="2459672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Publicaciones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57766" y="2891720"/>
            <a:ext cx="140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142 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Likes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3491" y="3755816"/>
            <a:ext cx="143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398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Vistas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4680" y="123478"/>
            <a:ext cx="1409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23528" y="843558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periodo: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14282" y="4155926"/>
            <a:ext cx="331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775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Personas Alcanzadas</a:t>
            </a:r>
          </a:p>
        </p:txBody>
      </p:sp>
      <p:pic>
        <p:nvPicPr>
          <p:cNvPr id="14" name="13 Imagen" descr="unnamed (1).jpg"/>
          <p:cNvPicPr>
            <a:picLocks noChangeAspect="1"/>
          </p:cNvPicPr>
          <p:nvPr/>
        </p:nvPicPr>
        <p:blipFill>
          <a:blip r:embed="rId2"/>
          <a:srcRect t="33333" b="11111"/>
          <a:stretch>
            <a:fillRect/>
          </a:stretch>
        </p:blipFill>
        <p:spPr>
          <a:xfrm>
            <a:off x="3687378" y="0"/>
            <a:ext cx="520515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5551244" y="142858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Publicación destacada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000628" y="571486"/>
            <a:ext cx="40153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Tema: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Transparencia en el informe de recursos del informe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200 días de la Dra. </a:t>
            </a:r>
            <a:r>
              <a:rPr lang="es-MX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Sheinbaum</a:t>
            </a: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4680" y="123478"/>
            <a:ext cx="1409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512" y="771550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Historia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destacada: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-357222" y="1428742"/>
            <a:ext cx="192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Entrevista del Presidente 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Atayde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Efekto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TV</a:t>
            </a:r>
            <a:endPara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49" y="357172"/>
            <a:ext cx="2610637" cy="464345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0315" t="17578" r="41252" b="16015"/>
          <a:stretch>
            <a:fillRect/>
          </a:stretch>
        </p:blipFill>
        <p:spPr bwMode="auto">
          <a:xfrm>
            <a:off x="5252762" y="1357304"/>
            <a:ext cx="36769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285984" y="142858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538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Suscriptores    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nuevo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suscriptor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8596" y="56809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nuestro canal tuvimos esta semana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178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visualizaciones, el tiempo total de visita de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233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minutos, es decir, vieron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3.8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horas nuestro canal.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2787" y="123478"/>
            <a:ext cx="1193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8" name="7 Imagen" descr="Y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99100"/>
            <a:ext cx="8429684" cy="319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00298" y="642924"/>
            <a:ext cx="403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Carga de boletines a la página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00100" y="1928808"/>
            <a:ext cx="695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Apoyo en Difusión de Contenidos con mayor vigencia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86101" y="1357304"/>
            <a:ext cx="4632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Monitoreo de cuentas de liderazgos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71472" y="2649682"/>
            <a:ext cx="7802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Adaptaciones de contenidos en el nuevo sitio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web, eventos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3221186"/>
            <a:ext cx="780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recomienda nuevamente retomar una vez a la semana la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Estrategia de memes sobre decisiones o anuncios del GCDMX.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2910" y="4149880"/>
            <a:ext cx="780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recomienda seguir creando un video a la semana para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continuar con el crecimiento en 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488" y="142858"/>
            <a:ext cx="3038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Carga de 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Fotogalerías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logo-oficial-2-300x189.png"/>
          <p:cNvPicPr>
            <a:picLocks noChangeAspect="1"/>
          </p:cNvPicPr>
          <p:nvPr/>
        </p:nvPicPr>
        <p:blipFill>
          <a:blip r:embed="rId2" cstate="print"/>
          <a:srcRect l="17640" t="8000" r="11801"/>
          <a:stretch>
            <a:fillRect/>
          </a:stretch>
        </p:blipFill>
        <p:spPr>
          <a:xfrm>
            <a:off x="4283968" y="4083918"/>
            <a:ext cx="864096" cy="64807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259632" y="1779662"/>
            <a:ext cx="675377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¡Gracias!</a:t>
            </a:r>
          </a:p>
        </p:txBody>
      </p:sp>
      <p:pic>
        <p:nvPicPr>
          <p:cNvPr id="7" name="6 Imagen" descr="1024px-PAN_logo_(Mexico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11510"/>
            <a:ext cx="136815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695489" y="1214428"/>
            <a:ext cx="5828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Redes Sociales</a:t>
            </a:r>
            <a:endParaRPr lang="es-MX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98" y="3357568"/>
            <a:ext cx="423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 del </a:t>
            </a: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al 30 </a:t>
            </a: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julio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2285998"/>
            <a:ext cx="914400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600px-Facebook_logo_(square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44193"/>
            <a:ext cx="559605" cy="507649"/>
          </a:xfrm>
          <a:prstGeom prst="rect">
            <a:avLst/>
          </a:prstGeom>
        </p:spPr>
      </p:pic>
      <p:pic>
        <p:nvPicPr>
          <p:cNvPr id="5" name="4 Imagen" descr="b1a3fab214230557053ed1c4bf17b46c-logotipo-de-icono-de-twitter-by-vex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401755"/>
            <a:ext cx="600423" cy="592523"/>
          </a:xfrm>
          <a:prstGeom prst="rect">
            <a:avLst/>
          </a:prstGeom>
        </p:spPr>
      </p:pic>
      <p:pic>
        <p:nvPicPr>
          <p:cNvPr id="7" name="6 Imagen" descr="f2ea1ded4d037633f687ee389a571086-logotipo-de-youtube-icono-by-vex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2044" y="2428874"/>
            <a:ext cx="614468" cy="576064"/>
          </a:xfrm>
          <a:prstGeom prst="rect">
            <a:avLst/>
          </a:prstGeom>
        </p:spPr>
      </p:pic>
      <p:pic>
        <p:nvPicPr>
          <p:cNvPr id="8" name="7 Imagen" descr="new-instagram-logo-png-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4684" y="2444194"/>
            <a:ext cx="594572" cy="55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5786446" y="2143122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Seguidores 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34,580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86446" y="3043298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Siguiendo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1,708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86446" y="2571750"/>
            <a:ext cx="183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 Gusta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675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86446" y="3471926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Nuevos seguidores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5536" y="42861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Nuestra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cuenta esta semana 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estuvo por encima de nuestra competencia política en la CDMX, rebasada en interacciones únicamente por la del presidente Andrés 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Atayde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Alcanzamos 1,267 interacciones.</a:t>
            </a:r>
            <a:endPara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8983" y="28500"/>
            <a:ext cx="100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101" t="35156" r="6112" b="16015"/>
          <a:stretch>
            <a:fillRect/>
          </a:stretch>
        </p:blipFill>
        <p:spPr bwMode="auto">
          <a:xfrm>
            <a:off x="285720" y="1837111"/>
            <a:ext cx="4143404" cy="309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687812" y="1570896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99, 816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Impresiones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28596" y="241176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69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Menciones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16628" y="1138848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Tweets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00604" y="197100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501 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Retweets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8596" y="2875751"/>
            <a:ext cx="23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810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 Gusta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7504" y="123478"/>
            <a:ext cx="100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1520" y="627534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periodo: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7873" y="3857634"/>
            <a:ext cx="334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 destacado:</a:t>
            </a: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MisOtrosDatosDicenQue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315" t="24414" r="41252" b="8203"/>
          <a:stretch>
            <a:fillRect/>
          </a:stretch>
        </p:blipFill>
        <p:spPr bwMode="auto">
          <a:xfrm>
            <a:off x="4292460" y="285734"/>
            <a:ext cx="45658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500034" y="1428742"/>
            <a:ext cx="267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Tweet Destacado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71472" y="2214560"/>
            <a:ext cx="2260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 destacado:</a:t>
            </a: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#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LeyBonilla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AlertaBC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23478"/>
            <a:ext cx="100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315" t="21484" r="41252" b="10156"/>
          <a:stretch>
            <a:fillRect/>
          </a:stretch>
        </p:blipFill>
        <p:spPr bwMode="auto">
          <a:xfrm>
            <a:off x="4357686" y="285734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101" t="36133" r="5014" b="15039"/>
          <a:stretch>
            <a:fillRect/>
          </a:stretch>
        </p:blipFill>
        <p:spPr bwMode="auto">
          <a:xfrm>
            <a:off x="3929058" y="928676"/>
            <a:ext cx="49292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107504" y="123478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282" y="1285866"/>
            <a:ext cx="3507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Nuestro alcance en 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 semana fue de 4,265 interacciones, las cuales se definen de la siguiente forma.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Reacciones 2,691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Comentarios 796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Compartidos 769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esta red social también estuvimos muy por encima de nuestra competencia.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6248" y="1000114"/>
            <a:ext cx="442915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5046446" y="3188872"/>
            <a:ext cx="3881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104, 805 Personas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Alcanzadas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133867" y="2396784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4,265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Interacciones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445080" y="2788762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769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Compartidos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450040" y="1996674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Publicaciones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7504" y="123478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69016" y="1428742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periodo: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20315" t="23437" r="41801" b="7226"/>
          <a:stretch>
            <a:fillRect/>
          </a:stretch>
        </p:blipFill>
        <p:spPr bwMode="auto">
          <a:xfrm>
            <a:off x="357158" y="592193"/>
            <a:ext cx="4214842" cy="433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805" t="40039" r="26976" b="18945"/>
          <a:stretch>
            <a:fillRect/>
          </a:stretch>
        </p:blipFill>
        <p:spPr bwMode="auto">
          <a:xfrm>
            <a:off x="1571604" y="1928808"/>
            <a:ext cx="61436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39552" y="5000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día de mayor alcance fue el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julio cuando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hicimos la crítica al Gobierno de la Ciudad de México, donde hicimos mención que en 7 meses no han podido con la seguridad. Si no pueden renuncien.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504" y="123478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4810" y="3214692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14282" y="92867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Publicación destacada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0361" y="2357436"/>
            <a:ext cx="3871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Tema: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Crisis en la Ciudad de México.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 no pueden Renuncien.</a:t>
            </a:r>
            <a:endParaRPr lang="es-MX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7504" y="123478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9766" t="13672" r="41252" b="7226"/>
          <a:stretch>
            <a:fillRect/>
          </a:stretch>
        </p:blipFill>
        <p:spPr bwMode="auto">
          <a:xfrm>
            <a:off x="4830411" y="285734"/>
            <a:ext cx="4099307" cy="46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355</Words>
  <Application>Microsoft Office PowerPoint</Application>
  <PresentationFormat>Presentación en pantalla (16:9)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Evilla</cp:lastModifiedBy>
  <cp:revision>344</cp:revision>
  <dcterms:created xsi:type="dcterms:W3CDTF">2019-02-12T23:51:04Z</dcterms:created>
  <dcterms:modified xsi:type="dcterms:W3CDTF">2019-07-30T23:52:47Z</dcterms:modified>
</cp:coreProperties>
</file>